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1" r:id="rId1"/>
  </p:sldMasterIdLst>
  <p:sldIdLst>
    <p:sldId id="256" r:id="rId2"/>
    <p:sldId id="258" r:id="rId3"/>
    <p:sldId id="275" r:id="rId4"/>
    <p:sldId id="259" r:id="rId5"/>
    <p:sldId id="276" r:id="rId6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46E450-1E6E-D1EC-EB15-F43DB4A122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BF2B5D-7BF0-246A-1B54-7A66362E19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50E168-7FAC-E545-FD2F-A9ABD62970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963625-8602-4837-98AA-4FE253023A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121597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4A6C2D-A090-FBA0-1BF0-70B802E505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9DEA75-77FE-20F8-5289-E0973DF72C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5E1C87-4294-4652-5BC2-7D6A9E75C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44ABD-B081-4CEA-AF8B-8F6616F391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110762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339BB1-8360-E08D-0E40-D852602AAC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2AF376-EA9A-33A0-BA22-398039C303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DE092D-FC9A-47D4-5309-1CB92F312F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3D7A0F-2179-4871-8557-C206823FB0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1366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1AB512-F993-4A2D-C353-BF79A2979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43065E-8B77-4EC9-AAED-141A403CC9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E2EAFB-3680-CF89-1519-9F43B5B610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33427-BFA3-4CAC-88D3-F7A14C506E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284609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222344-C100-C143-6D34-21E61614A2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03367F-84FD-65DE-B66B-1A2C28C0C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7746FF-A97A-51A3-2141-F1F622093D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63DDD0-8FF1-4781-838B-19B0E4BB08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25150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8749779-0A71-40BC-FE82-1B9EB3DF2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25818B5-93DC-D146-4C20-2C471504A2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01287FD-8586-0CE6-4C19-0EAA244CCC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851137-536E-4F4E-9FA8-BE82459956B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4240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529D880-0C52-0467-C0F7-7821BDF428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E2C4C1E-8583-9376-DE22-FA142D7D85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EBD2785-6218-44EA-7CC6-68539A8FDD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07522-C72D-4118-BC3A-F9B593730A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5682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B60AE0A-0E33-D5CB-2A66-B2BA2F89A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4DCC661-B03A-CA1D-41DF-79270831D5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C69AB1D-C02B-E7FD-60A2-2A60AA472D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51399-9C5A-4258-B857-BCA0F6A65EE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6855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12333E9-6DCA-A879-2560-21C327E224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537810A-AAC6-0001-95CA-65C5494C3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3F0F034-6B78-7CB5-C756-915EB4E29D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4F0A3-788D-4444-A3D8-BD76605C5E5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1480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782FC19-CCE9-4BA2-5AE8-CB7F389AD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886C683-753F-F257-6ADD-9F8E9D61E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F6AF02A-5D3C-D5D0-24AA-A4DAB3741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786028-B7CA-4958-B9EE-28A380E5FB4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31298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596D58D-9564-DB1D-B9DE-802F4A23FF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AEA0BA4-EAF8-6396-BC28-74ADDBCEC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3EBA93A-11C2-29AF-6E21-690A2F427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EBC6D-22E7-4042-81F1-3315924C029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9061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B046250E-B864-40D4-89EF-92D3BBA4844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2527FDEC-10CE-6621-B0E4-8D370A00072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11C37A-B9BD-1500-A71E-10E02E265C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8A3C32-62CF-B4BA-BE9E-03BCA58551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2C2183-A26C-D041-7539-5918D5A763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95713ED-C588-41EC-AE9F-AEDF43D655F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>
            <a:extLst>
              <a:ext uri="{FF2B5EF4-FFF2-40B4-BE49-F238E27FC236}">
                <a16:creationId xmlns:a16="http://schemas.microsoft.com/office/drawing/2014/main" id="{C538C949-0D0E-B458-5C93-513B4DF4171C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>
          <a:xfrm>
            <a:off x="1127125" y="800100"/>
            <a:ext cx="10225088" cy="5509220"/>
          </a:xfrm>
        </p:spPr>
        <p:txBody>
          <a:bodyPr rtlCol="0">
            <a:normAutofit fontScale="85000" lnSpcReduction="20000"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2400" dirty="0">
                <a:solidFill>
                  <a:srgbClr val="FFFFFF"/>
                </a:solidFill>
              </a:rPr>
              <a:t>Chorus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700" dirty="0">
                <a:solidFill>
                  <a:srgbClr val="FFFFFF"/>
                </a:solidFill>
              </a:rPr>
              <a:t>All that  I am, all I can be,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700" dirty="0">
                <a:solidFill>
                  <a:srgbClr val="FFFFFF"/>
                </a:solidFill>
              </a:rPr>
              <a:t>All that I have, all that is me,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700" dirty="0">
                <a:solidFill>
                  <a:srgbClr val="FFFFFF"/>
                </a:solidFill>
              </a:rPr>
              <a:t>Accept and use Lord,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700" dirty="0">
                <a:solidFill>
                  <a:srgbClr val="FFFFFF"/>
                </a:solidFill>
              </a:rPr>
              <a:t>As you would choose, Lord,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700" dirty="0">
                <a:solidFill>
                  <a:srgbClr val="FFFFFF"/>
                </a:solidFill>
              </a:rPr>
              <a:t>Right now today.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700" dirty="0">
                <a:solidFill>
                  <a:srgbClr val="FFFFFF"/>
                </a:solidFill>
              </a:rPr>
              <a:t>Take </a:t>
            </a:r>
            <a:r>
              <a:rPr lang="en-AU" altLang="en-US" sz="4700" dirty="0" err="1">
                <a:solidFill>
                  <a:srgbClr val="FFFFFF"/>
                </a:solidFill>
              </a:rPr>
              <a:t>ev’ry</a:t>
            </a:r>
            <a:r>
              <a:rPr lang="en-AU" altLang="en-US" sz="4700" dirty="0">
                <a:solidFill>
                  <a:srgbClr val="FFFFFF"/>
                </a:solidFill>
              </a:rPr>
              <a:t> passion, </a:t>
            </a:r>
            <a:r>
              <a:rPr lang="en-AU" altLang="en-US" sz="4700" dirty="0" err="1">
                <a:solidFill>
                  <a:srgbClr val="FFFFFF"/>
                </a:solidFill>
              </a:rPr>
              <a:t>ev’ry</a:t>
            </a:r>
            <a:r>
              <a:rPr lang="en-AU" altLang="en-US" sz="4700" dirty="0">
                <a:solidFill>
                  <a:srgbClr val="FFFFFF"/>
                </a:solidFill>
              </a:rPr>
              <a:t> skill,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700" dirty="0">
                <a:solidFill>
                  <a:srgbClr val="FFFFFF"/>
                </a:solidFill>
              </a:rPr>
              <a:t>Take all my dreams and bend them to Your will.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700" dirty="0">
                <a:solidFill>
                  <a:srgbClr val="FFFFFF"/>
                </a:solidFill>
              </a:rPr>
              <a:t>My all I give, Lord, for you I’ll live,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700" dirty="0">
                <a:solidFill>
                  <a:srgbClr val="FFFFFF"/>
                </a:solidFill>
              </a:rPr>
              <a:t>Lord, come what may.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91AE801E-3195-8EFC-DF5D-A25FDB4B2A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00213"/>
            <a:ext cx="9144000" cy="295275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2000" dirty="0"/>
              <a:t>Verse 1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/>
              <a:t>Often I come with my problems and cares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/>
              <a:t>Running to You when distressed;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/>
              <a:t>But I must bring You the whole of my life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/>
              <a:t>Lord I must give you the best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>
            <a:extLst>
              <a:ext uri="{FF2B5EF4-FFF2-40B4-BE49-F238E27FC236}">
                <a16:creationId xmlns:a16="http://schemas.microsoft.com/office/drawing/2014/main" id="{F43C71F9-D6DC-6AC2-14A0-05B8A5A83B3A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>
          <a:xfrm>
            <a:off x="1127125" y="800100"/>
            <a:ext cx="10225088" cy="5257800"/>
          </a:xfrm>
        </p:spPr>
        <p:txBody>
          <a:bodyPr rtlCol="0">
            <a:normAutofit fontScale="92500" lnSpcReduction="20000"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>
                <a:solidFill>
                  <a:srgbClr val="FFFFFF"/>
                </a:solidFill>
              </a:rPr>
              <a:t>All that  I am, all I can be,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>
                <a:solidFill>
                  <a:srgbClr val="FFFFFF"/>
                </a:solidFill>
              </a:rPr>
              <a:t>All that I have, all that is me,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>
                <a:solidFill>
                  <a:srgbClr val="FFFFFF"/>
                </a:solidFill>
              </a:rPr>
              <a:t>Accept and use Lord,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>
                <a:solidFill>
                  <a:srgbClr val="FFFFFF"/>
                </a:solidFill>
              </a:rPr>
              <a:t>As you would choose, Lord,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>
                <a:solidFill>
                  <a:srgbClr val="FFFFFF"/>
                </a:solidFill>
              </a:rPr>
              <a:t>Right now today.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>
                <a:solidFill>
                  <a:srgbClr val="FFFFFF"/>
                </a:solidFill>
              </a:rPr>
              <a:t>Take </a:t>
            </a:r>
            <a:r>
              <a:rPr lang="en-AU" altLang="en-US" sz="4300" dirty="0" err="1">
                <a:solidFill>
                  <a:srgbClr val="FFFFFF"/>
                </a:solidFill>
              </a:rPr>
              <a:t>ev’ry</a:t>
            </a:r>
            <a:r>
              <a:rPr lang="en-AU" altLang="en-US" sz="4300" dirty="0">
                <a:solidFill>
                  <a:srgbClr val="FFFFFF"/>
                </a:solidFill>
              </a:rPr>
              <a:t> passion, </a:t>
            </a:r>
            <a:r>
              <a:rPr lang="en-AU" altLang="en-US" sz="4300" dirty="0" err="1">
                <a:solidFill>
                  <a:srgbClr val="FFFFFF"/>
                </a:solidFill>
              </a:rPr>
              <a:t>ev’ry</a:t>
            </a:r>
            <a:r>
              <a:rPr lang="en-AU" altLang="en-US" sz="4300" dirty="0">
                <a:solidFill>
                  <a:srgbClr val="FFFFFF"/>
                </a:solidFill>
              </a:rPr>
              <a:t> skill,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>
                <a:solidFill>
                  <a:srgbClr val="FFFFFF"/>
                </a:solidFill>
              </a:rPr>
              <a:t>Take all my dreams and bend them to Your will.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>
                <a:solidFill>
                  <a:srgbClr val="FFFFFF"/>
                </a:solidFill>
              </a:rPr>
              <a:t>My all I give, Lord, for you I’ll live,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>
                <a:solidFill>
                  <a:srgbClr val="FFFFFF"/>
                </a:solidFill>
              </a:rPr>
              <a:t>Lord, come what may.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4">
            <a:extLst>
              <a:ext uri="{FF2B5EF4-FFF2-40B4-BE49-F238E27FC236}">
                <a16:creationId xmlns:a16="http://schemas.microsoft.com/office/drawing/2014/main" id="{28914B8A-BF72-C74B-4470-DFA79461C21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628775"/>
            <a:ext cx="9144000" cy="2736850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altLang="en-US" sz="2000">
                <a:solidFill>
                  <a:srgbClr val="FFFFFF"/>
                </a:solidFill>
              </a:rPr>
              <a:t>Verse 2</a:t>
            </a:r>
          </a:p>
          <a:p>
            <a:pPr>
              <a:spcBef>
                <a:spcPct val="0"/>
              </a:spcBef>
            </a:pPr>
            <a:r>
              <a:rPr lang="en-US" altLang="en-US" sz="4000">
                <a:solidFill>
                  <a:srgbClr val="FFFFFF"/>
                </a:solidFill>
              </a:rPr>
              <a:t>Life has no purpose unless it is yours,</a:t>
            </a:r>
          </a:p>
          <a:p>
            <a:pPr>
              <a:spcBef>
                <a:spcPct val="0"/>
              </a:spcBef>
            </a:pPr>
            <a:r>
              <a:rPr lang="en-US" altLang="en-US" sz="4000">
                <a:solidFill>
                  <a:srgbClr val="FFFFFF"/>
                </a:solidFill>
              </a:rPr>
              <a:t>Life without you has no goal;</a:t>
            </a:r>
          </a:p>
          <a:p>
            <a:pPr>
              <a:spcBef>
                <a:spcPct val="0"/>
              </a:spcBef>
            </a:pPr>
            <a:r>
              <a:rPr lang="en-US" altLang="en-US" sz="4000">
                <a:solidFill>
                  <a:srgbClr val="FFFFFF"/>
                </a:solidFill>
              </a:rPr>
              <a:t>All that fulfils me is doing your will</a:t>
            </a:r>
          </a:p>
          <a:p>
            <a:pPr>
              <a:spcBef>
                <a:spcPct val="0"/>
              </a:spcBef>
            </a:pPr>
            <a:r>
              <a:rPr lang="en-US" altLang="en-US" sz="4000">
                <a:solidFill>
                  <a:srgbClr val="FFFFFF"/>
                </a:solidFill>
              </a:rPr>
              <a:t>Knowing that you’re in control</a:t>
            </a: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>
            <a:extLst>
              <a:ext uri="{FF2B5EF4-FFF2-40B4-BE49-F238E27FC236}">
                <a16:creationId xmlns:a16="http://schemas.microsoft.com/office/drawing/2014/main" id="{C210EADD-4431-2659-8FC2-6042867C9157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>
          <a:xfrm>
            <a:off x="1127125" y="800100"/>
            <a:ext cx="10225088" cy="5257800"/>
          </a:xfrm>
        </p:spPr>
        <p:txBody>
          <a:bodyPr rtlCol="0">
            <a:normAutofit fontScale="92500" lnSpcReduction="20000"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>
                <a:solidFill>
                  <a:srgbClr val="FFFFFF"/>
                </a:solidFill>
              </a:rPr>
              <a:t>All that  I am, all I can be,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>
                <a:solidFill>
                  <a:srgbClr val="FFFFFF"/>
                </a:solidFill>
              </a:rPr>
              <a:t>All that I have, all that is me,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>
                <a:solidFill>
                  <a:srgbClr val="FFFFFF"/>
                </a:solidFill>
              </a:rPr>
              <a:t>Accept and use Lord,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>
                <a:solidFill>
                  <a:srgbClr val="FFFFFF"/>
                </a:solidFill>
              </a:rPr>
              <a:t>As you would choose, Lord,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>
                <a:solidFill>
                  <a:srgbClr val="FFFFFF"/>
                </a:solidFill>
              </a:rPr>
              <a:t>Right now today.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>
                <a:solidFill>
                  <a:srgbClr val="FFFFFF"/>
                </a:solidFill>
              </a:rPr>
              <a:t>Take </a:t>
            </a:r>
            <a:r>
              <a:rPr lang="en-AU" altLang="en-US" sz="4300" dirty="0" err="1">
                <a:solidFill>
                  <a:srgbClr val="FFFFFF"/>
                </a:solidFill>
              </a:rPr>
              <a:t>ev’ry</a:t>
            </a:r>
            <a:r>
              <a:rPr lang="en-AU" altLang="en-US" sz="4300" dirty="0">
                <a:solidFill>
                  <a:srgbClr val="FFFFFF"/>
                </a:solidFill>
              </a:rPr>
              <a:t> passion, </a:t>
            </a:r>
            <a:r>
              <a:rPr lang="en-AU" altLang="en-US" sz="4300" dirty="0" err="1">
                <a:solidFill>
                  <a:srgbClr val="FFFFFF"/>
                </a:solidFill>
              </a:rPr>
              <a:t>ev’ry</a:t>
            </a:r>
            <a:r>
              <a:rPr lang="en-AU" altLang="en-US" sz="4300" dirty="0">
                <a:solidFill>
                  <a:srgbClr val="FFFFFF"/>
                </a:solidFill>
              </a:rPr>
              <a:t> skill,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>
                <a:solidFill>
                  <a:srgbClr val="FFFFFF"/>
                </a:solidFill>
              </a:rPr>
              <a:t>Take all my dreams and bend them to Your will.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>
                <a:solidFill>
                  <a:srgbClr val="FFFFFF"/>
                </a:solidFill>
              </a:rPr>
              <a:t>My all I give, Lord, for you I’ll live,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>
                <a:solidFill>
                  <a:srgbClr val="FFFFFF"/>
                </a:solidFill>
              </a:rPr>
              <a:t>Lord, come what may.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AU" altLang="en-US" sz="4400" dirty="0">
              <a:solidFill>
                <a:srgbClr val="FFFFFF"/>
              </a:solidFill>
              <a:latin typeface="Tahoma" panose="020B0604030504040204" pitchFamily="34" charset="0"/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AU" altLang="en-US" sz="4400" dirty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" name="Rectangle 5">
            <a:extLst>
              <a:ext uri="{FF2B5EF4-FFF2-40B4-BE49-F238E27FC236}">
                <a16:creationId xmlns:a16="http://schemas.microsoft.com/office/drawing/2014/main" id="{B7882CCB-AA4A-BC49-E231-11ABF0637E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" y="5589588"/>
            <a:ext cx="6096000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 dirty="0"/>
              <a:t>CCLI Song # 1201034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 dirty="0"/>
              <a:t>William Himes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1100" dirty="0"/>
              <a:t>© 1994 Hope Publishing Company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 i="1" dirty="0"/>
              <a:t>For use solely with the </a:t>
            </a:r>
            <a:r>
              <a:rPr lang="en-AU" altLang="en-US" sz="1100" i="1" dirty="0" err="1"/>
              <a:t>SongSelect</a:t>
            </a:r>
            <a:r>
              <a:rPr lang="en-AU" altLang="en-US" sz="1100" i="1" dirty="0"/>
              <a:t>® </a:t>
            </a:r>
            <a:r>
              <a:rPr lang="en-AU" altLang="en-US" sz="1100" i="1" dirty="0">
                <a:hlinkClick r:id="rId2"/>
              </a:rPr>
              <a:t>Terms of Use</a:t>
            </a:r>
            <a:r>
              <a:rPr lang="en-AU" altLang="en-US" sz="1100" i="1" dirty="0"/>
              <a:t>. All rights reserved. </a:t>
            </a:r>
            <a:r>
              <a:rPr lang="en-AU" altLang="en-US" sz="1100" i="1" dirty="0">
                <a:hlinkClick r:id="rId3"/>
              </a:rPr>
              <a:t>www.ccli.com</a:t>
            </a:r>
            <a:endParaRPr lang="en-AU" altLang="en-US" sz="1100" i="1" dirty="0"/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 dirty="0"/>
              <a:t>CCLI Licence 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206</TotalTime>
  <Words>314</Words>
  <Application>Microsoft Office PowerPoint</Application>
  <PresentationFormat>Widescreen</PresentationFormat>
  <Paragraphs>43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Calibri</vt:lpstr>
      <vt:lpstr>Arial</vt:lpstr>
      <vt:lpstr>Calibri Light</vt:lpstr>
      <vt:lpstr>Tahoma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Perth Fortress Salvos</dc:creator>
  <cp:lastModifiedBy>Narelle Wheaton</cp:lastModifiedBy>
  <cp:revision>17</cp:revision>
  <dcterms:created xsi:type="dcterms:W3CDTF">1998-10-22T08:04:46Z</dcterms:created>
  <dcterms:modified xsi:type="dcterms:W3CDTF">2023-08-10T05:30:06Z</dcterms:modified>
</cp:coreProperties>
</file>